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0/AMDP%20Code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ADT 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:a16="http://schemas.microsoft.com/office/drawing/2014/main" xmlns="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:a16="http://schemas.microsoft.com/office/drawing/2014/main" xmlns="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:a16="http://schemas.microsoft.com/office/drawing/2014/main" xmlns="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xmlns="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9307</TotalTime>
  <Words>618</Words>
  <Application>Microsoft Office PowerPoint</Application>
  <PresentationFormat>Custom</PresentationFormat>
  <Paragraphs>119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2021-09-08T09:02:19Z</dcterms:modified>
</cp:coreProperties>
</file>